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138" y="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41400"/>
            <a:ext cx="12192000" cy="4216400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buNone/>
            </a:pPr>
            <a:endParaRPr lang="en-US" sz="4400" b="0" cap="none" spc="0">
              <a:ln w="0"/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tx1">
                    <a:alpha val="40000"/>
                  </a:scheme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  <a:noFill/>
        </p:spPr>
        <p:txBody>
          <a:bodyPr anchor="b"/>
          <a:lstStyle>
            <a:lvl1pPr algn="ctr">
              <a:defRPr sz="6000" b="0" cap="none" spc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noFill/>
        </p:spPr>
        <p:txBody>
          <a:bodyPr/>
          <a:lstStyle>
            <a:lvl1pPr marL="0" indent="0" algn="ctr">
              <a:buNone/>
              <a:defRPr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7B1E0-F476-4322-AA53-0018286DBC2F}" type="datetime1">
              <a:rPr lang="en-US" smtClean="0"/>
              <a:t>10/7/2017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01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944-B6E8-44FA-B3BC-28C8F3B97A63}" type="datetime1">
              <a:rPr lang="en-US" smtClean="0"/>
              <a:t>10/7/2017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5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BA2A-22AB-40C3-A6FE-08AE8F5EAD50}" type="datetime1">
              <a:rPr lang="en-US" smtClean="0"/>
              <a:t>10/7/2017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8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9E97-DADD-4C08-B07A-21ABC2EC9C0C}" type="datetime1">
              <a:rPr lang="en-US" smtClean="0"/>
              <a:t>10/7/2017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51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26430-5DC0-47CA-BF30-F2CEF34F1CCC}" type="datetime1">
              <a:rPr lang="en-US" smtClean="0"/>
              <a:t>10/7/2017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29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2E9D0-9F88-4809-9326-E87DB6BC4685}" type="datetime1">
              <a:rPr lang="en-US" smtClean="0"/>
              <a:t>10/7/2017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519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D937-36D5-440B-91A0-6786F6EDBFCD}" type="datetime1">
              <a:rPr lang="en-US" smtClean="0"/>
              <a:t>10/7/2017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51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D020A-2292-4331-AC54-713AADF8BC0C}" type="datetime1">
              <a:rPr lang="en-US" smtClean="0"/>
              <a:t>10/7/2017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6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A559-F34C-48D0-A2A2-37B0B078BBAB}" type="datetime1">
              <a:rPr lang="en-US" smtClean="0"/>
              <a:t>10/7/2017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6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B5B2-44EC-4F73-968D-750C1952CA62}" type="datetime1">
              <a:rPr lang="en-US" smtClean="0"/>
              <a:t>10/7/2017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032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D9984-D554-4F72-BAB6-CB2CCA8D58F4}" type="datetime1">
              <a:rPr lang="en-US" smtClean="0"/>
              <a:t>10/7/2017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61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BCC73E2-E386-4A38-B838-238D9BA645F8}" type="datetime1">
              <a:rPr lang="en-US" smtClean="0"/>
              <a:pPr/>
              <a:t>10/7/2017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456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/>
          <a:solidFill>
            <a:schemeClr val="tx2">
              <a:lumMod val="50000"/>
            </a:schemeClr>
          </a:solidFill>
          <a:effectLst>
            <a:outerShdw blurRad="38100" dist="19050" dir="2700000" algn="tl" rotWithShape="0">
              <a:schemeClr val="tx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indent="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d1y6iQLdLE&amp;index=4&amp;list=PLdIL6t8LQDTULPwsmtjLxlaOFQb-bS3Ji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ja-JP" altLang="en-US" sz="2800" b="1" dirty="0">
                <a:effectLst/>
              </a:rPr>
              <a:t>寶貴十架 </a:t>
            </a:r>
            <a:r>
              <a:rPr lang="en-US" sz="2800" b="1" dirty="0">
                <a:effectLst/>
              </a:rPr>
              <a:t>Precious Cross </a:t>
            </a:r>
            <a:br>
              <a:rPr lang="en-US" sz="2800" b="1" dirty="0">
                <a:effectLst/>
              </a:rPr>
            </a:br>
            <a:r>
              <a:rPr lang="en-US" sz="2800" b="1" dirty="0">
                <a:effectLst/>
              </a:rPr>
              <a:t>by</a:t>
            </a:r>
            <a:br>
              <a:rPr lang="en-US" sz="2800" b="1" dirty="0">
                <a:effectLst/>
              </a:rPr>
            </a:br>
            <a:r>
              <a:rPr lang="ja-JP" altLang="en-US" sz="2800" b="1" dirty="0">
                <a:effectLst/>
              </a:rPr>
              <a:t>讚美之泉 </a:t>
            </a:r>
            <a:r>
              <a:rPr lang="en-US" sz="2800" b="1" dirty="0">
                <a:effectLst/>
              </a:rPr>
              <a:t>Stream of Praise </a:t>
            </a:r>
            <a:endParaRPr lang="en-US" sz="2800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TW" altLang="en-US" b="1" dirty="0"/>
              <a:t>主耶穌 我感謝祢</a:t>
            </a:r>
            <a:br>
              <a:rPr lang="zh-TW" altLang="en-US" b="1" dirty="0"/>
            </a:br>
            <a:r>
              <a:rPr lang="zh-TW" altLang="en-US" b="1" dirty="0"/>
              <a:t>祢的身體為我而捨</a:t>
            </a:r>
            <a:br>
              <a:rPr lang="zh-TW" altLang="en-US" b="1" dirty="0"/>
            </a:br>
            <a:r>
              <a:rPr lang="zh-TW" altLang="en-US" b="1" dirty="0"/>
              <a:t>帶我出黑暗 進入光明國度</a:t>
            </a:r>
            <a:br>
              <a:rPr lang="zh-TW" altLang="en-US" b="1" dirty="0"/>
            </a:br>
            <a:r>
              <a:rPr lang="zh-TW" altLang="en-US" b="1" dirty="0"/>
              <a:t>使我再次能看見</a:t>
            </a:r>
            <a:br>
              <a:rPr lang="zh-TW" altLang="en-US" b="1" dirty="0"/>
            </a:br>
            <a:br>
              <a:rPr lang="zh-TW" altLang="en-US" b="1" dirty="0"/>
            </a:br>
            <a:r>
              <a:rPr lang="zh-TW" altLang="en-US" b="1" dirty="0"/>
              <a:t>主耶穌 我感謝祢</a:t>
            </a:r>
            <a:br>
              <a:rPr lang="zh-TW" altLang="en-US" b="1" dirty="0"/>
            </a:br>
            <a:r>
              <a:rPr lang="zh-TW" altLang="en-US" b="1" dirty="0"/>
              <a:t>祢的寶血為我而流</a:t>
            </a:r>
            <a:br>
              <a:rPr lang="zh-TW" altLang="en-US" b="1" dirty="0"/>
            </a:br>
            <a:r>
              <a:rPr lang="zh-TW" altLang="en-US" b="1" dirty="0"/>
              <a:t>寶貴十架上 醫治恩典湧流</a:t>
            </a:r>
            <a:br>
              <a:rPr lang="zh-TW" altLang="en-US" b="1" dirty="0"/>
            </a:br>
            <a:r>
              <a:rPr lang="zh-TW" altLang="en-US" b="1" dirty="0"/>
              <a:t>使我完全得自由</a:t>
            </a:r>
            <a:br>
              <a:rPr lang="zh-TW" altLang="en-US" b="1" dirty="0"/>
            </a:br>
            <a:br>
              <a:rPr lang="zh-TW" altLang="en-US" b="1" dirty="0"/>
            </a:br>
            <a:r>
              <a:rPr lang="zh-TW" altLang="en-US" b="1" dirty="0"/>
              <a:t>寶貴十架的大能賜我生命</a:t>
            </a:r>
            <a:br>
              <a:rPr lang="zh-TW" altLang="en-US" b="1" dirty="0"/>
            </a:br>
            <a:r>
              <a:rPr lang="zh-TW" altLang="en-US" b="1" dirty="0"/>
              <a:t>主耶穌我俯伏敬拜祢</a:t>
            </a:r>
            <a:br>
              <a:rPr lang="zh-TW" altLang="en-US" b="1" dirty="0"/>
            </a:br>
            <a:r>
              <a:rPr lang="zh-TW" altLang="en-US" b="1" dirty="0"/>
              <a:t>寶貴十架的救恩是祢所立的約</a:t>
            </a:r>
            <a:br>
              <a:rPr lang="zh-TW" altLang="en-US" b="1" dirty="0"/>
            </a:br>
            <a:r>
              <a:rPr lang="zh-TW" altLang="en-US" b="1" dirty="0"/>
              <a:t>祢的愛永遠不改變</a:t>
            </a: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36D7B-FE9B-43AF-93BD-3B2ECA00642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Bell MT" panose="02020503060305020303" pitchFamily="18" charset="0"/>
              </a:rPr>
              <a:t>Thank You Lord, You died for me</a:t>
            </a:r>
            <a:br>
              <a:rPr lang="en-US" dirty="0">
                <a:latin typeface="Bell MT" panose="02020503060305020303" pitchFamily="18" charset="0"/>
              </a:rPr>
            </a:br>
            <a:r>
              <a:rPr lang="en-US" dirty="0">
                <a:latin typeface="Bell MT" panose="02020503060305020303" pitchFamily="18" charset="0"/>
              </a:rPr>
              <a:t>With love, You gave Your life for me</a:t>
            </a:r>
            <a:br>
              <a:rPr lang="en-US" dirty="0">
                <a:latin typeface="Bell MT" panose="02020503060305020303" pitchFamily="18" charset="0"/>
              </a:rPr>
            </a:br>
            <a:r>
              <a:rPr lang="en-US" dirty="0">
                <a:latin typeface="Bell MT" panose="02020503060305020303" pitchFamily="18" charset="0"/>
              </a:rPr>
              <a:t>Brought me from darkness into the world of light</a:t>
            </a:r>
            <a:br>
              <a:rPr lang="en-US" dirty="0">
                <a:latin typeface="Bell MT" panose="02020503060305020303" pitchFamily="18" charset="0"/>
              </a:rPr>
            </a:br>
            <a:r>
              <a:rPr lang="en-US" dirty="0">
                <a:latin typeface="Bell MT" panose="02020503060305020303" pitchFamily="18" charset="0"/>
              </a:rPr>
              <a:t>Opened my eyes to see</a:t>
            </a:r>
            <a:br>
              <a:rPr lang="en-US" dirty="0">
                <a:latin typeface="Bell MT" panose="02020503060305020303" pitchFamily="18" charset="0"/>
              </a:rPr>
            </a:br>
            <a:br>
              <a:rPr lang="en-US" dirty="0">
                <a:latin typeface="Bell MT" panose="02020503060305020303" pitchFamily="18" charset="0"/>
              </a:rPr>
            </a:br>
            <a:r>
              <a:rPr lang="en-US" dirty="0">
                <a:latin typeface="Bell MT" panose="02020503060305020303" pitchFamily="18" charset="0"/>
              </a:rPr>
              <a:t>Praise You Lord, Your love for me</a:t>
            </a:r>
            <a:br>
              <a:rPr lang="en-US" dirty="0">
                <a:latin typeface="Bell MT" panose="02020503060305020303" pitchFamily="18" charset="0"/>
              </a:rPr>
            </a:br>
            <a:r>
              <a:rPr lang="en-US" dirty="0">
                <a:latin typeface="Bell MT" panose="02020503060305020303" pitchFamily="18" charset="0"/>
              </a:rPr>
              <a:t>Your blood of grace flows over me</a:t>
            </a:r>
            <a:br>
              <a:rPr lang="en-US" dirty="0">
                <a:latin typeface="Bell MT" panose="02020503060305020303" pitchFamily="18" charset="0"/>
              </a:rPr>
            </a:br>
            <a:r>
              <a:rPr lang="en-US" dirty="0">
                <a:latin typeface="Bell MT" panose="02020503060305020303" pitchFamily="18" charset="0"/>
              </a:rPr>
              <a:t>Your tender mercy pours down from Calvary</a:t>
            </a:r>
            <a:br>
              <a:rPr lang="en-US" dirty="0">
                <a:latin typeface="Bell MT" panose="02020503060305020303" pitchFamily="18" charset="0"/>
              </a:rPr>
            </a:br>
            <a:r>
              <a:rPr lang="en-US" dirty="0">
                <a:latin typeface="Bell MT" panose="02020503060305020303" pitchFamily="18" charset="0"/>
              </a:rPr>
              <a:t>Your love has set me so free</a:t>
            </a:r>
            <a:br>
              <a:rPr lang="en-US" dirty="0">
                <a:latin typeface="Bell MT" panose="02020503060305020303" pitchFamily="18" charset="0"/>
              </a:rPr>
            </a:br>
            <a:br>
              <a:rPr lang="en-US" dirty="0">
                <a:latin typeface="Bell MT" panose="02020503060305020303" pitchFamily="18" charset="0"/>
              </a:rPr>
            </a:br>
            <a:r>
              <a:rPr lang="en-US" dirty="0">
                <a:latin typeface="Bell MT" panose="02020503060305020303" pitchFamily="18" charset="0"/>
              </a:rPr>
              <a:t>The precious Cross, by its </a:t>
            </a:r>
            <a:r>
              <a:rPr lang="en-US" dirty="0" err="1">
                <a:latin typeface="Bell MT" panose="02020503060305020303" pitchFamily="18" charset="0"/>
              </a:rPr>
              <a:t>pow’r</a:t>
            </a:r>
            <a:r>
              <a:rPr lang="en-US" dirty="0">
                <a:latin typeface="Bell MT" panose="02020503060305020303" pitchFamily="18" charset="0"/>
              </a:rPr>
              <a:t> I am set free</a:t>
            </a:r>
            <a:br>
              <a:rPr lang="en-US" dirty="0">
                <a:latin typeface="Bell MT" panose="02020503060305020303" pitchFamily="18" charset="0"/>
              </a:rPr>
            </a:br>
            <a:r>
              <a:rPr lang="en-US" dirty="0">
                <a:latin typeface="Bell MT" panose="02020503060305020303" pitchFamily="18" charset="0"/>
              </a:rPr>
              <a:t>With my all, I worship at Your feet</a:t>
            </a:r>
            <a:br>
              <a:rPr lang="en-US" dirty="0">
                <a:latin typeface="Bell MT" panose="02020503060305020303" pitchFamily="18" charset="0"/>
              </a:rPr>
            </a:br>
            <a:r>
              <a:rPr lang="en-US" dirty="0">
                <a:latin typeface="Bell MT" panose="02020503060305020303" pitchFamily="18" charset="0"/>
              </a:rPr>
              <a:t>Your saving grace, so secure</a:t>
            </a:r>
            <a:br>
              <a:rPr lang="en-US" dirty="0">
                <a:latin typeface="Bell MT" panose="02020503060305020303" pitchFamily="18" charset="0"/>
              </a:rPr>
            </a:br>
            <a:r>
              <a:rPr lang="en-US" dirty="0">
                <a:latin typeface="Bell MT" panose="02020503060305020303" pitchFamily="18" charset="0"/>
              </a:rPr>
              <a:t>In this promise of old</a:t>
            </a:r>
            <a:br>
              <a:rPr lang="en-US" dirty="0">
                <a:latin typeface="Bell MT" panose="02020503060305020303" pitchFamily="18" charset="0"/>
              </a:rPr>
            </a:br>
            <a:r>
              <a:rPr lang="en-US" dirty="0">
                <a:latin typeface="Bell MT" panose="02020503060305020303" pitchFamily="18" charset="0"/>
              </a:rPr>
              <a:t>It’s Your love unchanging for me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9407C6-E0AE-4996-836F-0B80D835E327}"/>
              </a:ext>
            </a:extLst>
          </p:cNvPr>
          <p:cNvSpPr txBox="1"/>
          <p:nvPr/>
        </p:nvSpPr>
        <p:spPr>
          <a:xfrm>
            <a:off x="5157831" y="6311900"/>
            <a:ext cx="202873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>
                <a:hlinkClick r:id="rId2"/>
              </a:rPr>
              <a:t>Watch the video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100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heet music design templat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accent1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Sheet music design slides.potx" id="{09D230C4-ED1F-4782-ABA0-B528A81E30C6}" vid="{782C1FB5-44AD-41D7-B4F1-9A54F55FAEF7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Sheet music design slides</Template>
  <TotalTime>4</TotalTime>
  <Words>24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ゴシック</vt:lpstr>
      <vt:lpstr>新細明體</vt:lpstr>
      <vt:lpstr>Arial</vt:lpstr>
      <vt:lpstr>Bell MT</vt:lpstr>
      <vt:lpstr>Sheet music design template</vt:lpstr>
      <vt:lpstr>寶貴十架 Precious Cross  by 讚美之泉 Stream of Praise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寶貴十架 Precious Cross 讚美之泉 Stream of Praise </dc:title>
  <dc:creator>AavaMaria Quiroz</dc:creator>
  <cp:lastModifiedBy>AavaMaria Quiroz</cp:lastModifiedBy>
  <cp:revision>2</cp:revision>
  <dcterms:created xsi:type="dcterms:W3CDTF">2017-10-07T16:14:32Z</dcterms:created>
  <dcterms:modified xsi:type="dcterms:W3CDTF">2017-10-07T16:19:24Z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74067200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