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handoutMasterIdLst>
    <p:handoutMasterId r:id="rId4"/>
  </p:handoutMasterIdLst>
  <p:sldIdLst>
    <p:sldId id="26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2" d="100"/>
          <a:sy n="112" d="100"/>
        </p:scale>
        <p:origin x="492" y="9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2/4/2018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1041400"/>
            <a:ext cx="12192000" cy="4216400"/>
          </a:xfrm>
          <a:prstGeom prst="rect">
            <a:avLst/>
          </a:prstGeom>
          <a:solidFill>
            <a:schemeClr val="accent3">
              <a:lumMod val="20000"/>
              <a:lumOff val="80000"/>
              <a:alpha val="80000"/>
            </a:schemeClr>
          </a:solidFill>
        </p:spPr>
        <p:txBody>
          <a:bodyPr vert="horz" lIns="91440" tIns="45720" rIns="91440" bIns="45720" rtlCol="0" anchor="ctr">
            <a:normAutofit/>
          </a:bodyPr>
          <a:lstStyle/>
          <a:p>
            <a:pPr lvl="0">
              <a:spcBef>
                <a:spcPct val="0"/>
              </a:spcBef>
              <a:buNone/>
            </a:pPr>
            <a:endParaRPr lang="en-US" sz="4400" b="0" cap="none" spc="0">
              <a:ln w="0"/>
              <a:solidFill>
                <a:schemeClr val="tx2">
                  <a:lumMod val="50000"/>
                </a:schemeClr>
              </a:solidFill>
              <a:effectLst>
                <a:outerShdw blurRad="38100" dist="19050" dir="2700000" algn="tl" rotWithShape="0">
                  <a:schemeClr val="tx1">
                    <a:alpha val="40000"/>
                  </a:schemeClr>
                </a:outerShdw>
              </a:effectLst>
              <a:latin typeface="+mj-lt"/>
              <a:ea typeface="+mj-ea"/>
              <a:cs typeface="+mj-cs"/>
            </a:endParaRPr>
          </a:p>
        </p:txBody>
      </p:sp>
      <p:sp>
        <p:nvSpPr>
          <p:cNvPr id="2" name="Title 1"/>
          <p:cNvSpPr>
            <a:spLocks noGrp="1"/>
          </p:cNvSpPr>
          <p:nvPr>
            <p:ph type="ctrTitle"/>
          </p:nvPr>
        </p:nvSpPr>
        <p:spPr>
          <a:xfrm>
            <a:off x="1524000" y="1041400"/>
            <a:ext cx="9144000" cy="2387600"/>
          </a:xfrm>
          <a:noFill/>
        </p:spPr>
        <p:txBody>
          <a:bodyPr anchor="b"/>
          <a:lstStyle>
            <a:lvl1pPr algn="ctr">
              <a:defRPr sz="6000" b="0" cap="none" spc="0">
                <a:ln w="0"/>
                <a:solidFill>
                  <a:schemeClr val="tx2">
                    <a:lumMod val="50000"/>
                  </a:schemeClr>
                </a:solidFill>
                <a:effectLst>
                  <a:outerShdw blurRad="38100" dist="19050" dir="2700000" algn="tl" rotWithShape="0">
                    <a:schemeClr val="tx1">
                      <a:alpha val="40000"/>
                    </a:scheme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a:noFill/>
        </p:spPr>
        <p:txBody>
          <a:bodyPr/>
          <a:lstStyle>
            <a:lvl1pPr marL="0" indent="0" algn="ctr">
              <a:buNone/>
              <a:defRPr sz="2400" b="0" cap="none" spc="0">
                <a:ln w="0"/>
                <a:solidFill>
                  <a:schemeClr val="tx1"/>
                </a:solidFill>
                <a:effectLst>
                  <a:outerShdw blurRad="38100" dist="19050" dir="2700000" algn="tl" rotWithShape="0">
                    <a:schemeClr val="tx1">
                      <a:alpha val="40000"/>
                    </a:scheme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47B1E0-F476-4322-AA53-0018286DBC2F}" type="datetime1">
              <a:rPr lang="en-US" smtClean="0"/>
              <a:t>2/4/2018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44601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8E9944-B6E8-44FA-B3BC-28C8F3B97A63}" type="datetime1">
              <a:rPr lang="en-US" smtClean="0"/>
              <a:t>2/4/2018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30354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D6BA2A-22AB-40C3-A6FE-08AE8F5EAD50}" type="datetime1">
              <a:rPr lang="en-US" smtClean="0"/>
              <a:t>2/4/2018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2468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1399E97-DADD-4C08-B07A-21ABC2EC9C0C}" type="datetime1">
              <a:rPr lang="en-US" smtClean="0"/>
              <a:t>2/4/2018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08511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p>
            <a:fld id="{79426430-5DC0-47CA-BF30-F2CEF34F1CCC}" type="datetime1">
              <a:rPr lang="en-US" smtClean="0"/>
              <a:t>2/4/2018</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73429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62E9D0-9F88-4809-9326-E87DB6BC4685}" type="datetime1">
              <a:rPr lang="en-US" smtClean="0"/>
              <a:t>2/4/2018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6451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1850" y="274638"/>
            <a:ext cx="10515600" cy="1143000"/>
          </a:xfrm>
        </p:spPr>
        <p:txBody>
          <a:bodyPr/>
          <a:lstStyle/>
          <a:p>
            <a:r>
              <a:rPr lang="en-US"/>
              <a:t>Click to edit Master title style</a:t>
            </a:r>
          </a:p>
        </p:txBody>
      </p:sp>
      <p:sp>
        <p:nvSpPr>
          <p:cNvPr id="3" name="Text Placeholder 2"/>
          <p:cNvSpPr>
            <a:spLocks noGrp="1"/>
          </p:cNvSpPr>
          <p:nvPr>
            <p:ph type="body" idx="1"/>
          </p:nvPr>
        </p:nvSpPr>
        <p:spPr>
          <a:xfrm>
            <a:off x="831850"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1850" y="2193925"/>
            <a:ext cx="515620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9663"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9663" y="2193925"/>
            <a:ext cx="5157787"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DBD937-36D5-440B-91A0-6786F6EDBFCD}" type="datetime1">
              <a:rPr lang="en-US" smtClean="0"/>
              <a:t>2/4/2018</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0685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AD020A-2292-4331-AC54-713AADF8BC0C}" type="datetime1">
              <a:rPr lang="en-US" smtClean="0"/>
              <a:t>2/4/2018</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21067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9A559-F34C-48D0-A2A2-37B0B078BBAB}" type="datetime1">
              <a:rPr lang="en-US" smtClean="0"/>
              <a:t>2/4/2018</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4436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9AB5B2-44EC-4F73-968D-750C1952CA62}" type="datetime1">
              <a:rPr lang="en-US" smtClean="0"/>
              <a:t>2/4/2018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06032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3D9984-D554-4F72-BAB6-CB2CCA8D58F4}" type="datetime1">
              <a:rPr lang="en-US" smtClean="0"/>
              <a:t>2/4/2018</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36561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a:solidFill>
            <a:schemeClr val="accent3">
              <a:lumMod val="20000"/>
              <a:lumOff val="80000"/>
              <a:alpha val="80000"/>
            </a:schemeClr>
          </a:solidFill>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a:solidFill>
            <a:schemeClr val="accent3">
              <a:lumMod val="20000"/>
              <a:lumOff val="80000"/>
              <a:alpha val="80000"/>
            </a:schemeClr>
          </a:solidFill>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1"/>
                </a:solidFill>
              </a:defRPr>
            </a:lvl1pPr>
          </a:lstStyle>
          <a:p>
            <a:fld id="{ABCC73E2-E386-4A38-B838-238D9BA645F8}" type="datetime1">
              <a:rPr lang="en-US" smtClean="0"/>
              <a:pPr/>
              <a:t>2/4/2018</a:t>
            </a:fld>
            <a:endParaRPr lang="en-US" dirty="0"/>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5774566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b="0" kern="1200" cap="none" spc="0">
          <a:ln w="0"/>
          <a:solidFill>
            <a:schemeClr val="tx2">
              <a:lumMod val="50000"/>
            </a:schemeClr>
          </a:solidFill>
          <a:effectLst>
            <a:outerShdw blurRad="38100" dist="19050" dir="2700000" algn="tl" rotWithShape="0">
              <a:schemeClr val="tx1">
                <a:alpha val="40000"/>
              </a:schemeClr>
            </a:outerShdw>
          </a:effectLst>
          <a:latin typeface="+mj-lt"/>
          <a:ea typeface="+mj-ea"/>
          <a:cs typeface="+mj-cs"/>
        </a:defRPr>
      </a:lvl1pPr>
    </p:titleStyle>
    <p:bodyStyle>
      <a:lvl1pPr marL="2286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8pPr>
      <a:lvl9pPr marL="3657600" indent="0" algn="l" defTabSz="914400" rtl="0" eaLnBrk="1" latinLnBrk="0" hangingPunct="1">
        <a:lnSpc>
          <a:spcPct val="90000"/>
        </a:lnSpc>
        <a:spcBef>
          <a:spcPct val="30000"/>
        </a:spcBef>
        <a:buClr>
          <a:schemeClr val="tx2">
            <a:lumMod val="75000"/>
          </a:schemeClr>
        </a:buClr>
        <a:buFont typeface="Arial" panose="020B0604020202020204" pitchFamily="34" charset="0"/>
        <a:buNone/>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youtube.com/watch?v=0ToOefZuZpQ"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err="1"/>
              <a:t>Todo</a:t>
            </a:r>
            <a:r>
              <a:rPr lang="en-US" sz="2800" dirty="0"/>
              <a:t> Tiene Su </a:t>
            </a:r>
            <a:r>
              <a:rPr lang="en-US" sz="2800" dirty="0" err="1"/>
              <a:t>Tiempo</a:t>
            </a:r>
            <a:br>
              <a:rPr lang="en-US" sz="2800" dirty="0"/>
            </a:br>
            <a:r>
              <a:rPr lang="en-US" sz="2800" dirty="0"/>
              <a:t>by</a:t>
            </a:r>
            <a:br>
              <a:rPr lang="en-US" sz="2800" dirty="0"/>
            </a:br>
            <a:r>
              <a:rPr lang="en-US" sz="2800" dirty="0"/>
              <a:t>Grupo </a:t>
            </a:r>
            <a:r>
              <a:rPr lang="en-US" sz="2800" dirty="0" err="1"/>
              <a:t>Alabastro</a:t>
            </a:r>
            <a:endParaRPr lang="en-US" sz="2800" dirty="0"/>
          </a:p>
        </p:txBody>
      </p:sp>
      <p:sp>
        <p:nvSpPr>
          <p:cNvPr id="10" name="Content Placeholder 9"/>
          <p:cNvSpPr>
            <a:spLocks noGrp="1"/>
          </p:cNvSpPr>
          <p:nvPr>
            <p:ph sz="half" idx="1"/>
          </p:nvPr>
        </p:nvSpPr>
        <p:spPr>
          <a:xfrm>
            <a:off x="838200" y="1825625"/>
            <a:ext cx="5181600" cy="4351338"/>
          </a:xfrm>
        </p:spPr>
        <p:txBody>
          <a:bodyPr>
            <a:normAutofit fontScale="25000" lnSpcReduction="20000"/>
          </a:bodyPr>
          <a:lstStyle/>
          <a:p>
            <a:pPr marL="0" indent="0">
              <a:lnSpc>
                <a:spcPct val="120000"/>
              </a:lnSpc>
              <a:buNone/>
            </a:pPr>
            <a:r>
              <a:rPr lang="es-ES" altLang="zh-TW" sz="4800" b="1" dirty="0">
                <a:latin typeface="Garamond" panose="02020404030301010803" pitchFamily="18" charset="0"/>
              </a:rPr>
              <a:t>La vida es a si………</a:t>
            </a:r>
          </a:p>
          <a:p>
            <a:pPr marL="0" indent="0">
              <a:lnSpc>
                <a:spcPct val="120000"/>
              </a:lnSpc>
              <a:buNone/>
            </a:pPr>
            <a:endParaRPr lang="es-ES" altLang="zh-TW" sz="4800" b="1" dirty="0">
              <a:latin typeface="Garamond" panose="02020404030301010803" pitchFamily="18" charset="0"/>
            </a:endParaRPr>
          </a:p>
          <a:p>
            <a:pPr marL="0" indent="0">
              <a:lnSpc>
                <a:spcPct val="120000"/>
              </a:lnSpc>
              <a:buNone/>
            </a:pPr>
            <a:r>
              <a:rPr lang="es-ES" altLang="zh-TW" sz="4800" b="1" dirty="0">
                <a:latin typeface="Garamond" panose="02020404030301010803" pitchFamily="18" charset="0"/>
              </a:rPr>
              <a:t>Tenemos un tiempo de nacer y otro de morir                                                       y el poder reír y el poder llorar y el poder bailar                                              Tiempo en nuestra vida                                                                                               donde hay guerra y otro de paz todo llegara </a:t>
            </a:r>
          </a:p>
          <a:p>
            <a:pPr marL="0" indent="0">
              <a:lnSpc>
                <a:spcPct val="120000"/>
              </a:lnSpc>
              <a:buNone/>
            </a:pPr>
            <a:endParaRPr lang="es-ES" altLang="zh-TW" sz="4800" b="1" dirty="0">
              <a:latin typeface="Garamond" panose="02020404030301010803" pitchFamily="18" charset="0"/>
            </a:endParaRPr>
          </a:p>
          <a:p>
            <a:pPr marL="0" indent="0">
              <a:lnSpc>
                <a:spcPct val="120000"/>
              </a:lnSpc>
              <a:buNone/>
            </a:pPr>
            <a:r>
              <a:rPr lang="es-ES" altLang="zh-TW" sz="4800" b="1" dirty="0">
                <a:latin typeface="Garamond" panose="02020404030301010803" pitchFamily="18" charset="0"/>
              </a:rPr>
              <a:t>Todo tiene su tiempo todo en esta vida tiene su hora y su momento                 la vida se termina tiene que pasar de prisa como un pensamiento                     y somos como hojas que se las lleva el viento </a:t>
            </a:r>
          </a:p>
          <a:p>
            <a:pPr marL="0" indent="0">
              <a:lnSpc>
                <a:spcPct val="120000"/>
              </a:lnSpc>
              <a:buNone/>
            </a:pPr>
            <a:endParaRPr lang="es-ES" altLang="zh-TW" sz="4800" b="1" dirty="0">
              <a:latin typeface="Garamond" panose="02020404030301010803" pitchFamily="18" charset="0"/>
            </a:endParaRPr>
          </a:p>
          <a:p>
            <a:pPr marL="0" indent="0">
              <a:lnSpc>
                <a:spcPct val="120000"/>
              </a:lnSpc>
              <a:buNone/>
            </a:pPr>
            <a:r>
              <a:rPr lang="es-ES" altLang="zh-TW" sz="4800" b="1" dirty="0">
                <a:latin typeface="Garamond" panose="02020404030301010803" pitchFamily="18" charset="0"/>
              </a:rPr>
              <a:t>Todo tiene su tiempo todo en esta vida tiene su hora y su momento     tenemos que disfrutar de las cosas bellas que nos da el cielo                     olvida lo malo y vive lo bueno </a:t>
            </a:r>
          </a:p>
          <a:p>
            <a:pPr marL="0" indent="0">
              <a:lnSpc>
                <a:spcPct val="120000"/>
              </a:lnSpc>
              <a:buNone/>
            </a:pPr>
            <a:endParaRPr lang="es-ES" sz="4800" dirty="0">
              <a:latin typeface="Garamond" panose="02020404030301010803" pitchFamily="18" charset="0"/>
            </a:endParaRPr>
          </a:p>
          <a:p>
            <a:pPr marL="0" indent="0">
              <a:lnSpc>
                <a:spcPct val="120000"/>
              </a:lnSpc>
              <a:buNone/>
            </a:pPr>
            <a:r>
              <a:rPr lang="es-ES" sz="4800" b="1" dirty="0">
                <a:latin typeface="Garamond" panose="02020404030301010803" pitchFamily="18" charset="0"/>
              </a:rPr>
              <a:t>Cada amanecer </a:t>
            </a:r>
            <a:br>
              <a:rPr lang="es-ES" sz="4800" b="1" dirty="0">
                <a:latin typeface="Garamond" panose="02020404030301010803" pitchFamily="18" charset="0"/>
              </a:rPr>
            </a:br>
            <a:r>
              <a:rPr lang="es-ES" sz="4800" b="1" dirty="0">
                <a:latin typeface="Garamond" panose="02020404030301010803" pitchFamily="18" charset="0"/>
              </a:rPr>
              <a:t>Cada día que pasa es un regalo que Dios nos da</a:t>
            </a:r>
            <a:br>
              <a:rPr lang="es-ES" sz="4800" b="1" dirty="0">
                <a:latin typeface="Garamond" panose="02020404030301010803" pitchFamily="18" charset="0"/>
              </a:rPr>
            </a:br>
            <a:r>
              <a:rPr lang="es-ES" sz="4800" b="1" dirty="0">
                <a:latin typeface="Garamond" panose="02020404030301010803" pitchFamily="18" charset="0"/>
              </a:rPr>
              <a:t>cada minuto cada segundo hay que aprovechar </a:t>
            </a:r>
            <a:br>
              <a:rPr lang="es-ES" sz="4800" b="1" dirty="0">
                <a:latin typeface="Garamond" panose="02020404030301010803" pitchFamily="18" charset="0"/>
              </a:rPr>
            </a:br>
            <a:r>
              <a:rPr lang="es-ES" sz="4800" b="1" dirty="0">
                <a:latin typeface="Garamond" panose="02020404030301010803" pitchFamily="18" charset="0"/>
              </a:rPr>
              <a:t>vive con alegría busca la paz y síguela y no dejes ya mas </a:t>
            </a:r>
            <a:br>
              <a:rPr lang="es-ES" sz="4800" dirty="0">
                <a:latin typeface="Garamond" panose="02020404030301010803" pitchFamily="18" charset="0"/>
              </a:rPr>
            </a:br>
            <a:endParaRPr lang="es-ES" altLang="zh-TW" sz="4800" b="1" dirty="0">
              <a:latin typeface="Garamond" panose="02020404030301010803" pitchFamily="18" charset="0"/>
            </a:endParaRPr>
          </a:p>
          <a:p>
            <a:pPr marL="0" indent="0">
              <a:buNone/>
            </a:pPr>
            <a:endParaRPr lang="en-US" dirty="0"/>
          </a:p>
        </p:txBody>
      </p:sp>
      <p:sp>
        <p:nvSpPr>
          <p:cNvPr id="3" name="Content Placeholder 2">
            <a:extLst>
              <a:ext uri="{FF2B5EF4-FFF2-40B4-BE49-F238E27FC236}">
                <a16:creationId xmlns:a16="http://schemas.microsoft.com/office/drawing/2014/main" id="{8C536D7B-FE9B-43AF-93BD-3B2ECA006429}"/>
              </a:ext>
            </a:extLst>
          </p:cNvPr>
          <p:cNvSpPr>
            <a:spLocks noGrp="1"/>
          </p:cNvSpPr>
          <p:nvPr>
            <p:ph sz="half" idx="2"/>
          </p:nvPr>
        </p:nvSpPr>
        <p:spPr>
          <a:xfrm>
            <a:off x="6172200" y="1825625"/>
            <a:ext cx="5181600" cy="4351338"/>
          </a:xfrm>
        </p:spPr>
        <p:txBody>
          <a:bodyPr>
            <a:normAutofit fontScale="25000" lnSpcReduction="20000"/>
          </a:bodyPr>
          <a:lstStyle/>
          <a:p>
            <a:pPr marL="0" indent="0">
              <a:buNone/>
            </a:pPr>
            <a:r>
              <a:rPr lang="en-US" sz="4800" b="1" dirty="0">
                <a:latin typeface="Garamond" panose="02020404030301010803" pitchFamily="18" charset="0"/>
              </a:rPr>
              <a:t>Life is such…</a:t>
            </a:r>
          </a:p>
          <a:p>
            <a:pPr marL="0" indent="0">
              <a:buNone/>
            </a:pPr>
            <a:endParaRPr lang="en-US" sz="4800" b="1" dirty="0">
              <a:latin typeface="Garamond" panose="02020404030301010803" pitchFamily="18" charset="0"/>
            </a:endParaRPr>
          </a:p>
          <a:p>
            <a:pPr marL="0" indent="0">
              <a:buNone/>
            </a:pPr>
            <a:r>
              <a:rPr lang="en-US" sz="4800" b="1" dirty="0">
                <a:latin typeface="Garamond" panose="02020404030301010803" pitchFamily="18" charset="0"/>
              </a:rPr>
              <a:t>We have a time to be born and another to die                                                   And the power to laugh and the power to cry and                                              the power to dance                                                                                                         Time in our life                                                                                                  where there is war and another of </a:t>
            </a:r>
            <a:r>
              <a:rPr lang="en-US" sz="4800" b="1" dirty="0" err="1">
                <a:latin typeface="Garamond" panose="02020404030301010803" pitchFamily="18" charset="0"/>
              </a:rPr>
              <a:t>paz</a:t>
            </a:r>
            <a:r>
              <a:rPr lang="en-US" sz="4800" b="1" dirty="0">
                <a:latin typeface="Garamond" panose="02020404030301010803" pitchFamily="18" charset="0"/>
              </a:rPr>
              <a:t> everything will arrive</a:t>
            </a:r>
            <a:br>
              <a:rPr lang="en-US" sz="4800" b="1" dirty="0">
                <a:latin typeface="Garamond" panose="02020404030301010803" pitchFamily="18" charset="0"/>
              </a:rPr>
            </a:br>
            <a:br>
              <a:rPr lang="en-US" sz="4800" b="1" dirty="0">
                <a:latin typeface="Garamond" panose="02020404030301010803" pitchFamily="18" charset="0"/>
              </a:rPr>
            </a:br>
            <a:r>
              <a:rPr lang="en-US" sz="4800" b="1" dirty="0">
                <a:latin typeface="Garamond" panose="02020404030301010803" pitchFamily="18" charset="0"/>
              </a:rPr>
              <a:t>Everything has its time everything in this life has its time and its moment Life ends it has to pass quickly as a thought and we are like leaves that are blown away by the wind </a:t>
            </a:r>
          </a:p>
          <a:p>
            <a:pPr marL="0" indent="0">
              <a:buNone/>
            </a:pPr>
            <a:endParaRPr lang="en-US" sz="4800" b="1" dirty="0">
              <a:latin typeface="Garamond" panose="02020404030301010803" pitchFamily="18" charset="0"/>
            </a:endParaRPr>
          </a:p>
          <a:p>
            <a:pPr marL="0" indent="0">
              <a:buNone/>
            </a:pPr>
            <a:r>
              <a:rPr lang="en-US" sz="4800" b="1" dirty="0">
                <a:latin typeface="Garamond" panose="02020404030301010803" pitchFamily="18" charset="0"/>
              </a:rPr>
              <a:t>Everything has its time everything in this life has its time and its moment  We have to enjoy the beautiful things that heaven gives us                               Forget the bad and live the good </a:t>
            </a:r>
          </a:p>
          <a:p>
            <a:pPr marL="0" indent="0">
              <a:buNone/>
            </a:pPr>
            <a:endParaRPr lang="en-US" sz="4800" b="1" dirty="0">
              <a:latin typeface="Garamond" panose="02020404030301010803" pitchFamily="18" charset="0"/>
            </a:endParaRPr>
          </a:p>
          <a:p>
            <a:pPr marL="0" indent="0">
              <a:buNone/>
            </a:pPr>
            <a:r>
              <a:rPr lang="en-US" sz="4800" b="1" dirty="0">
                <a:latin typeface="Garamond" panose="02020404030301010803" pitchFamily="18" charset="0"/>
              </a:rPr>
              <a:t>Every sunrise</a:t>
            </a:r>
          </a:p>
          <a:p>
            <a:pPr marL="0" indent="0">
              <a:buNone/>
            </a:pPr>
            <a:r>
              <a:rPr lang="en-US" sz="4800" b="1" dirty="0">
                <a:latin typeface="Garamond" panose="02020404030301010803" pitchFamily="18" charset="0"/>
              </a:rPr>
              <a:t>Every day that passes is a gift that God gives us                                                  Every minute every second you have to take advantage                                      Live with joy seek peace and follow it and do not leave anymore mas </a:t>
            </a:r>
            <a:br>
              <a:rPr lang="en-US" sz="4800" dirty="0">
                <a:latin typeface="Garamond" panose="02020404030301010803" pitchFamily="18" charset="0"/>
              </a:rPr>
            </a:br>
            <a:endParaRPr lang="en-US" sz="4800" dirty="0">
              <a:latin typeface="Garamond" panose="02020404030301010803" pitchFamily="18" charset="0"/>
            </a:endParaRPr>
          </a:p>
          <a:p>
            <a:pPr marL="0" indent="0">
              <a:buNone/>
            </a:pPr>
            <a:endParaRPr lang="en-US" dirty="0"/>
          </a:p>
        </p:txBody>
      </p:sp>
      <p:sp>
        <p:nvSpPr>
          <p:cNvPr id="6" name="TextBox 5">
            <a:extLst>
              <a:ext uri="{FF2B5EF4-FFF2-40B4-BE49-F238E27FC236}">
                <a16:creationId xmlns:a16="http://schemas.microsoft.com/office/drawing/2014/main" id="{4D9407C6-E0AE-4996-836F-0B80D835E327}"/>
              </a:ext>
            </a:extLst>
          </p:cNvPr>
          <p:cNvSpPr txBox="1"/>
          <p:nvPr/>
        </p:nvSpPr>
        <p:spPr>
          <a:xfrm>
            <a:off x="5157831" y="6311900"/>
            <a:ext cx="2028738" cy="369332"/>
          </a:xfrm>
          <a:prstGeom prst="rect">
            <a:avLst/>
          </a:prstGeom>
          <a:solidFill>
            <a:schemeClr val="accent1">
              <a:lumMod val="40000"/>
              <a:lumOff val="60000"/>
            </a:schemeClr>
          </a:solidFill>
          <a:ln>
            <a:solidFill>
              <a:schemeClr val="accent1"/>
            </a:solidFill>
          </a:ln>
        </p:spPr>
        <p:txBody>
          <a:bodyPr wrap="square" rtlCol="0" anchor="ctr" anchorCtr="1">
            <a:spAutoFit/>
          </a:bodyPr>
          <a:lstStyle/>
          <a:p>
            <a:r>
              <a:rPr lang="en-US" dirty="0">
                <a:hlinkClick r:id="rId2"/>
              </a:rPr>
              <a:t>Watch the video</a:t>
            </a:r>
            <a:endParaRPr lang="en-US" dirty="0"/>
          </a:p>
        </p:txBody>
      </p:sp>
    </p:spTree>
    <p:extLst>
      <p:ext uri="{BB962C8B-B14F-4D97-AF65-F5344CB8AC3E}">
        <p14:creationId xmlns:p14="http://schemas.microsoft.com/office/powerpoint/2010/main" val="2025100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t music design templat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1"/>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Sheet music design slides.potx" id="{09D230C4-ED1F-4782-ABA0-B528A81E30C6}" vid="{782C1FB5-44AD-41D7-B4F1-9A54F55FAEF7}"/>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Sheet music design slides</Template>
  <TotalTime>69</TotalTime>
  <Words>163</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PMingLiU</vt:lpstr>
      <vt:lpstr>Arial</vt:lpstr>
      <vt:lpstr>Garamond</vt:lpstr>
      <vt:lpstr>Sheet music design template</vt:lpstr>
      <vt:lpstr>Todo Tiene Su Tiempo by Grupo Alabastro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寶貴十架 Precious Cross 讚美之泉 Stream of Praise </dc:title>
  <dc:creator>AavaMaria Quiroz</dc:creator>
  <cp:lastModifiedBy>AavaMaria Quiroz</cp:lastModifiedBy>
  <cp:revision>7</cp:revision>
  <dcterms:created xsi:type="dcterms:W3CDTF">2017-10-07T16:14:32Z</dcterms:created>
  <dcterms:modified xsi:type="dcterms:W3CDTF">2018-02-05T01:47:29Z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74067200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